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6" y="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1D18D-1FD4-43DB-B438-A57EB0094BAD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BB959-8820-4737-B3B9-ECEB3C628FF4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071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B7F8-86F6-4F8B-A3EC-22F845103DFC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37B29-9115-4CA3-A339-E41D7257BD9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19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604F-0163-42C2-9111-0012DD819D7A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A230-330A-4A1F-9103-EDB1CBFA73D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806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A5741-1DE0-4E58-B033-18A05CFAA6A5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A3AF-6871-46B5-9C3F-AF22B5D671A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81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0C487-69F7-435C-8E21-C05CE6ABC386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7551-5537-451D-9E26-AB1D18B1E51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703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30F4-F2D4-4E44-947F-C6E31474BC05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4CE5-6F06-45AF-91A1-5CD956DC5372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723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3EB12-E92E-49A7-929F-BCE7981EED96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6090-02A1-4F83-8E4B-2D269B85F66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779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FB7A-CED8-4B30-8D79-B627664C1E9E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086EB-686D-4911-BCAF-868EF064FD6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3635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F834-6691-4210-84DD-BFC8EABE6286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C542-5925-4EE3-9446-C3E05B55C8DB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632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077D-C3F5-4A6D-902B-507DB7D0E929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25110-48F2-44E9-9539-5EA69565AC2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3811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DE33-7CA5-4770-8D9F-705DB43550DD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07F01-7E30-4C8B-B372-6D25AC6E223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075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  <a:endParaRPr lang="fr-BE" altLang="fr-F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fr-BE" altLang="fr-F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EE19F-8139-4EEE-8592-B66D10CF9E7B}" type="datetimeFigureOut">
              <a:rPr lang="fr-BE"/>
              <a:pPr>
                <a:defRPr/>
              </a:pPr>
              <a:t>27/11/2013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63C5E-4748-465C-A3E4-7EB867EA9434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0" y="333375"/>
            <a:ext cx="1857375" cy="935038"/>
          </a:xfrm>
        </p:spPr>
        <p:txBody>
          <a:bodyPr/>
          <a:lstStyle/>
          <a:p>
            <a:pPr eaLnBrk="1" hangingPunct="1"/>
            <a:r>
              <a:rPr lang="fr-BE" altLang="fr-FR" sz="5400" b="1" dirty="0" smtClean="0">
                <a:solidFill>
                  <a:schemeClr val="tx1"/>
                </a:solidFill>
                <a:latin typeface="Adobe Fan Heiti Std B" pitchFamily="34" charset="-128"/>
                <a:ea typeface="Adobe Fan Heiti Std B" pitchFamily="34" charset="-128"/>
              </a:rPr>
              <a:t>000</a:t>
            </a:r>
          </a:p>
        </p:txBody>
      </p:sp>
      <p:pic>
        <p:nvPicPr>
          <p:cNvPr id="2051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549275"/>
            <a:ext cx="4068763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ZoneTexte 1"/>
          <p:cNvSpPr txBox="1">
            <a:spLocks noChangeArrowheads="1"/>
          </p:cNvSpPr>
          <p:nvPr/>
        </p:nvSpPr>
        <p:spPr bwMode="auto">
          <a:xfrm>
            <a:off x="7793038" y="2879725"/>
            <a:ext cx="1152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fr-BE" altLang="fr-FR"/>
              <a:t>                                    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7793038" y="2879725"/>
            <a:ext cx="1152525" cy="620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2055" name="Title 1"/>
          <p:cNvSpPr>
            <a:spLocks noGrp="1"/>
          </p:cNvSpPr>
          <p:nvPr>
            <p:ph type="ctrTitle"/>
          </p:nvPr>
        </p:nvSpPr>
        <p:spPr>
          <a:xfrm>
            <a:off x="344488" y="4868863"/>
            <a:ext cx="9289032" cy="1470025"/>
          </a:xfrm>
          <a:ln w="76200" cap="rnd">
            <a:solidFill>
              <a:srgbClr val="FF0000"/>
            </a:solidFill>
            <a:bevel/>
            <a:headEnd/>
            <a:tailEnd/>
          </a:ln>
        </p:spPr>
        <p:txBody>
          <a:bodyPr/>
          <a:lstStyle/>
          <a:p>
            <a:pPr eaLnBrk="1" hangingPunct="1"/>
            <a:r>
              <a:rPr lang="fr-BE" altLang="fr-FR" sz="13800" b="1" dirty="0" smtClean="0">
                <a:solidFill>
                  <a:srgbClr val="FF0000"/>
                </a:solidFill>
              </a:rPr>
              <a:t>13/12/2013</a:t>
            </a:r>
            <a:endParaRPr lang="fr-BE" altLang="fr-FR" sz="13800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wdaelemans\AppData\Local\Microsoft\Windows\Temporary Internet Files\Content.Outlook\D8R2GKKR\LYDIAN_LOGO_BLUE_CMYK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3" y="2291238"/>
            <a:ext cx="6653735" cy="120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13/12/2013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Reserved</dc:title>
  <dc:creator>Sébastien Van Rode</dc:creator>
  <cp:lastModifiedBy>Véronique De Loor</cp:lastModifiedBy>
  <cp:revision>13</cp:revision>
  <cp:lastPrinted>2012-12-04T08:25:16Z</cp:lastPrinted>
  <dcterms:created xsi:type="dcterms:W3CDTF">2012-02-22T12:32:45Z</dcterms:created>
  <dcterms:modified xsi:type="dcterms:W3CDTF">2013-11-27T11:06:16Z</dcterms:modified>
</cp:coreProperties>
</file>